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6C134-5663-D12F-1DF4-52A61CA7DF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2CF3CE-A0FD-2398-F424-BBD13A0958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7FAAB3-E23A-BBAC-38BD-DC9BF35408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DE80E-2924-44EE-85AE-53ADA5CB3F9E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6D1D1A-1740-C68A-6EEA-9DCF2B2532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328F2A-500A-522C-3E4F-9D4A901F8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B9118-4EAB-4AB9-AA67-59A5AFB203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249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360A95-9415-EDF9-BBB9-CF540DBE3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5D7123-1E7A-EA80-23D4-5CDB3295D2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4FF49D-0919-BFB2-A1BA-51C108AF8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DE80E-2924-44EE-85AE-53ADA5CB3F9E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AF4F9A-CF1E-4CA3-072B-A4CD87468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ACA689-EBF3-5682-0641-4BF18B0A6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B9118-4EAB-4AB9-AA67-59A5AFB203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191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2AD2A-1477-B43D-5D0D-611D905AE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38E829-1D0E-195C-0A86-21EC2D917D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7408B2-F5E9-E2D8-E9A8-6B7CEF14A6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DE80E-2924-44EE-85AE-53ADA5CB3F9E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EA03C1-7C99-B66D-24FE-A3BAA01B23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51DCA0-8D30-B0D0-5752-2D0B124CA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B9118-4EAB-4AB9-AA67-59A5AFB203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8045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F1E754-2FB3-ADAA-22CD-BB6B50912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F13FDB-E4B7-1525-B4AA-22991A4CD0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204574-467C-9046-0465-C9A33F1C81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181B6E-1D16-3F28-7691-D22ADE5B0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DE80E-2924-44EE-85AE-53ADA5CB3F9E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BF933D-2B99-9252-EB69-32B57D8734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A8FEE6-A6AF-6706-47EB-A2F8BEEAD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B9118-4EAB-4AB9-AA67-59A5AFB203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483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724A8D-966C-E783-9E50-98A097312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D2D635-29CE-BC22-4201-ECB6FD3D2D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E8AD89-9585-C80C-4D9A-171BACF8D2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57F783-E4E9-1F20-730F-0DE3B34353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F57E6F9-0AB3-C7FC-E5E7-935937B7A7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98E8DF2-4AAD-0DE2-E465-D9D728EEDF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DE80E-2924-44EE-85AE-53ADA5CB3F9E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2A70D76-E839-4C70-5AD9-88F99A1C95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1E90A91-4733-F056-D7DB-6C1A9907C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B9118-4EAB-4AB9-AA67-59A5AFB203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774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5BCD10-E323-CDED-E772-26388516D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DCF33-EE82-6131-D851-EE4187BFF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DE80E-2924-44EE-85AE-53ADA5CB3F9E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11C264-6F8E-4E25-A28F-3E870A028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C39B28-2A07-7417-AB68-B90530E1E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B9118-4EAB-4AB9-AA67-59A5AFB203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31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1E72DE-8E70-C085-4857-55800EB54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DE80E-2924-44EE-85AE-53ADA5CB3F9E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620E1D-8D8F-32C2-CFB2-6BD9C42D8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DBD521-9DCD-8D60-BD10-CC5F85BC2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B9118-4EAB-4AB9-AA67-59A5AFB203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385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84AED-F234-B278-3FC1-C87687121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6ED224-6326-A498-63D1-34D83C3DDB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9747CF-39E4-635D-B3C6-9C70A958B2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F0E8E6-1EFC-7283-7734-730C6B9E47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DE80E-2924-44EE-85AE-53ADA5CB3F9E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5E7D7F-7868-6ED6-D66E-96B2A6611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873B5B-10CF-B4B3-1E3B-6C045BDCC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B9118-4EAB-4AB9-AA67-59A5AFB203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6316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B5BA2-C897-B1A3-1449-9999B2F5FF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66A202-4A9A-7E88-27D7-27EA49B99B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06B194-4D03-C4B4-648F-941FA4D5DC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04BBBC-963D-9A76-F1D9-CAEFE7FA4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DE80E-2924-44EE-85AE-53ADA5CB3F9E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48C3DD-7593-4163-8F47-08564093F8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703BA4-D693-356F-00E9-9DCDFA603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B9118-4EAB-4AB9-AA67-59A5AFB203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0801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D5904-181A-5116-3AED-7C0BF53E3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B61CBF-4CF6-D905-FD7D-CC5698B8D0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442AEA-C9F0-D6E1-CC44-3FA87D68A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DE80E-2924-44EE-85AE-53ADA5CB3F9E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00C178-5009-9BD1-DC62-FECC66FD10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8F473D-C943-E08E-80DE-8F743438A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B9118-4EAB-4AB9-AA67-59A5AFB203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837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629B792-A66A-07A5-94A5-D98C744FD9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99EA8F-454C-5089-669A-510F4BE320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06E325-393A-1CDE-5F0A-9192CB5DF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DE80E-2924-44EE-85AE-53ADA5CB3F9E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C2BBDF-1455-73E9-EBF0-97EB59E2D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B5CC00-0228-8CAB-A603-9BB34055B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B9118-4EAB-4AB9-AA67-59A5AFB203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1190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2AF441A-CB20-C33C-2C37-3F0A50404D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2907C9-1A98-27CA-B3AB-AFE01143B3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4D90A4-B6C9-1A09-FAE6-131C3106B6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FDE80E-2924-44EE-85AE-53ADA5CB3F9E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687C45-1258-23F5-9DFA-F87362DE0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824CEC-356B-0E5A-5217-E6BEC35A5D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FBB9118-4EAB-4AB9-AA67-59A5AFB203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33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1BD52-5820-4AC9-5E2A-994CE4DDB8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444A9A-DA3C-2D67-9C86-17F11666500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6517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D6B1B-11FF-B620-8755-92AC705191B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88280D-4FA0-1DBF-EAC2-FC5998E100D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0746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FF68E8-C68E-3C21-8554-D50715888CD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FCFBEE-A6BD-0433-D35E-4020EE1636F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5346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8D50F1-E925-8D2C-CB32-2E4892FC5F6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A305E7-F30B-EB36-1B0A-762565C23BB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109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0ACED-E4EC-6665-5A73-3E10EAB3B2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C3C611B-B1ED-CA6B-32B0-3C720B3BA23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260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Nathakorn KANSANTAE</dc:creator>
  <cp:lastModifiedBy>Nathakorn KANSANTAE</cp:lastModifiedBy>
  <cp:revision>1</cp:revision>
  <dcterms:created xsi:type="dcterms:W3CDTF">2026-09-01T06:34:37Z</dcterms:created>
  <dcterms:modified xsi:type="dcterms:W3CDTF">2026-09-01T06:34:48Z</dcterms:modified>
</cp:coreProperties>
</file>